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35E-047C-4A46-AC18-F97021F065D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D2B-E32F-4594-8002-7E8E7C2C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35E-047C-4A46-AC18-F97021F065D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D2B-E32F-4594-8002-7E8E7C2C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35E-047C-4A46-AC18-F97021F065D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D2B-E32F-4594-8002-7E8E7C2C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35E-047C-4A46-AC18-F97021F065D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D2B-E32F-4594-8002-7E8E7C2C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35E-047C-4A46-AC18-F97021F065D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D2B-E32F-4594-8002-7E8E7C2C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35E-047C-4A46-AC18-F97021F065D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D2B-E32F-4594-8002-7E8E7C2C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35E-047C-4A46-AC18-F97021F065D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D2B-E32F-4594-8002-7E8E7C2C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35E-047C-4A46-AC18-F97021F065D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D2B-E32F-4594-8002-7E8E7C2C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35E-047C-4A46-AC18-F97021F065D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D2B-E32F-4594-8002-7E8E7C2C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35E-047C-4A46-AC18-F97021F065D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D2B-E32F-4594-8002-7E8E7C2C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35E-047C-4A46-AC18-F97021F065D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D2B-E32F-4594-8002-7E8E7C2C5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2535E-047C-4A46-AC18-F97021F065D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DDD2B-E32F-4594-8002-7E8E7C2C5D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65"/>
            <a:ext cx="9144000" cy="67222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65"/>
            <a:ext cx="9144000" cy="67222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65"/>
            <a:ext cx="9144000" cy="67222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65"/>
            <a:ext cx="9144000" cy="67222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65"/>
            <a:ext cx="9144000" cy="67222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65"/>
            <a:ext cx="9144000" cy="67222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65"/>
            <a:ext cx="9144000" cy="67222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65"/>
            <a:ext cx="9144000" cy="67222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65"/>
            <a:ext cx="9144000" cy="67222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65"/>
            <a:ext cx="9144000" cy="67222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2020-04-26T11:22:35Z</dcterms:created>
  <dcterms:modified xsi:type="dcterms:W3CDTF">2020-04-26T11:28:38Z</dcterms:modified>
</cp:coreProperties>
</file>